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1" r:id="rId16"/>
    <p:sldId id="272" r:id="rId17"/>
    <p:sldId id="273" r:id="rId18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068" y="-58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57224" y="1428740"/>
            <a:ext cx="7358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002060"/>
                </a:solidFill>
              </a:rPr>
              <a:t>        西北大学外事系统</a:t>
            </a:r>
            <a:endParaRPr lang="en-US" altLang="zh-CN" sz="4800" b="1" dirty="0" smtClean="0">
              <a:solidFill>
                <a:srgbClr val="002060"/>
              </a:solidFill>
            </a:endParaRPr>
          </a:p>
          <a:p>
            <a:endParaRPr lang="en-US" altLang="zh-CN" sz="4800" b="1" dirty="0" smtClean="0">
              <a:solidFill>
                <a:srgbClr val="002060"/>
              </a:solidFill>
            </a:endParaRPr>
          </a:p>
          <a:p>
            <a:r>
              <a:rPr lang="en-US" altLang="zh-CN" sz="4800" b="1" dirty="0" smtClean="0">
                <a:solidFill>
                  <a:srgbClr val="002060"/>
                </a:solidFill>
              </a:rPr>
              <a:t>                    —</a:t>
            </a:r>
            <a:r>
              <a:rPr lang="zh-CN" altLang="en-US" sz="4800" b="1" dirty="0" smtClean="0">
                <a:solidFill>
                  <a:srgbClr val="002060"/>
                </a:solidFill>
              </a:rPr>
              <a:t>教师操作说明</a:t>
            </a:r>
            <a:endParaRPr lang="zh-CN" altLang="en-US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12"/>
            <a:ext cx="9144000" cy="473770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501090" y="4500574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92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第三步，出国申请</a:t>
            </a:r>
            <a:endParaRPr lang="zh-CN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1484"/>
            <a:ext cx="821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填写相关出访信息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459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674"/>
            <a:ext cx="9144000" cy="4786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92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第三步，出国申请</a:t>
            </a:r>
            <a:endParaRPr lang="zh-CN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00046"/>
            <a:ext cx="821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填写相关出访信息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8447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24"/>
          <a:stretch/>
        </p:blipFill>
        <p:spPr>
          <a:xfrm>
            <a:off x="0" y="0"/>
            <a:ext cx="9144000" cy="1872208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08"/>
          <a:stretch/>
        </p:blipFill>
        <p:spPr>
          <a:xfrm>
            <a:off x="0" y="1993404"/>
            <a:ext cx="9144000" cy="187200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9628"/>
            <a:ext cx="9144000" cy="1728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86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24"/>
          <a:stretch/>
        </p:blipFill>
        <p:spPr>
          <a:xfrm>
            <a:off x="0" y="1417340"/>
            <a:ext cx="9144000" cy="331236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948264" y="2065412"/>
            <a:ext cx="432048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85720" y="1928806"/>
            <a:ext cx="2857520" cy="1928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42856"/>
            <a:ext cx="392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第三步，出国申请</a:t>
            </a:r>
            <a:endParaRPr lang="zh-CN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71484"/>
            <a:ext cx="8215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上传相关附件，注意系统要求的</a:t>
            </a:r>
            <a:r>
              <a:rPr lang="zh-CN" altLang="en-US" sz="2400" b="1" dirty="0" smtClean="0">
                <a:solidFill>
                  <a:srgbClr val="FFC000"/>
                </a:solidFill>
              </a:rPr>
              <a:t>文件格式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2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26"/>
            <a:ext cx="9144000" cy="46434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501090" y="2786062"/>
            <a:ext cx="5116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42856"/>
            <a:ext cx="392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第三步，出国申请</a:t>
            </a:r>
            <a:endParaRPr lang="zh-CN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1484"/>
            <a:ext cx="821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若有同行人员可填写同行人员，若无则直接填写下一步。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055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11"/>
            <a:ext cx="9144000" cy="472939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316416" y="4801716"/>
            <a:ext cx="7276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42856"/>
            <a:ext cx="392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第三步，出国申请</a:t>
            </a:r>
            <a:endParaRPr lang="zh-CN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1484"/>
            <a:ext cx="821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确认各项内容填写无误，请点击右下角完成并提交审核。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521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12"/>
            <a:ext cx="9144000" cy="485776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flipV="1">
            <a:off x="5429256" y="3143252"/>
            <a:ext cx="255808" cy="3046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42856"/>
            <a:ext cx="392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第三步，出国申请</a:t>
            </a:r>
            <a:endParaRPr lang="zh-CN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1484"/>
            <a:ext cx="8215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再次确认信息无误，点击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绿色提交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699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674"/>
            <a:ext cx="9144000" cy="478632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572132" y="3286128"/>
            <a:ext cx="36760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42856"/>
            <a:ext cx="392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第三步，出国申请</a:t>
            </a:r>
            <a:endParaRPr lang="zh-CN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71484"/>
            <a:ext cx="9501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个人申请完成后，学院及</a:t>
            </a:r>
            <a:r>
              <a:rPr lang="zh-CN" altLang="en-US" smtClean="0"/>
              <a:t>各处室相关负责人将</a:t>
            </a:r>
            <a:r>
              <a:rPr lang="zh-CN" altLang="en-US" dirty="0" smtClean="0"/>
              <a:t>收到您的出国申请信息，请您等待审批结果。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6905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西大主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8"/>
            <a:ext cx="9144000" cy="47149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14285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第一步：登录系统</a:t>
            </a:r>
            <a:endParaRPr lang="zh-CN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714360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教师可登录西北大学主页，点击右上角信息门户。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072198" y="1000112"/>
            <a:ext cx="35719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22"/>
          <a:stretch/>
        </p:blipFill>
        <p:spPr bwMode="auto">
          <a:xfrm>
            <a:off x="0" y="1142988"/>
            <a:ext cx="9144000" cy="4594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20" y="64292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输入工号及密码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4285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第一步：登录系统</a:t>
            </a:r>
            <a:endParaRPr lang="zh-CN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3168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854"/>
            <a:ext cx="9144000" cy="4809146"/>
          </a:xfrm>
          <a:prstGeom prst="rect">
            <a:avLst/>
          </a:prstGeom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2928926" y="4572012"/>
            <a:ext cx="36004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2844" y="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第一步：登录系统</a:t>
            </a:r>
            <a:endParaRPr lang="zh-CN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0004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选择外事系统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9874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550"/>
            <a:ext cx="9144000" cy="466627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228184" y="5017740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42856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第二步：完善个人信息</a:t>
            </a:r>
            <a:endParaRPr lang="zh-CN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148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点击个人中心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391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044"/>
            <a:ext cx="9144000" cy="445195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572528" y="3929070"/>
            <a:ext cx="4320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42856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第二步：完善个人信息</a:t>
            </a:r>
            <a:endParaRPr lang="zh-CN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2922"/>
            <a:ext cx="328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填写个人信息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702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988"/>
            <a:ext cx="9144000" cy="459483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572132" y="3214690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42856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第二步：完善个人信息</a:t>
            </a:r>
            <a:endParaRPr lang="zh-CN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2922"/>
            <a:ext cx="328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确认信息无误，保存个人信息。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906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40"/>
            <a:ext cx="9144000" cy="4294276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818"/>
            <a:ext cx="9144000" cy="434818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581608" y="2357434"/>
            <a:ext cx="5623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14346" y="2928938"/>
            <a:ext cx="1428760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42856"/>
            <a:ext cx="392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第三步，出国申请</a:t>
            </a:r>
            <a:endParaRPr lang="zh-CN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71484"/>
            <a:ext cx="9286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左边目录，选择教师因公出国（境）管理，下拉菜单选择出访人员申请，右侧请点击</a:t>
            </a:r>
            <a:r>
              <a:rPr lang="zh-CN" altLang="en-US" sz="2400" b="1" dirty="0" smtClean="0">
                <a:solidFill>
                  <a:srgbClr val="FFC000"/>
                </a:solidFill>
              </a:rPr>
              <a:t>开始填报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7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0168"/>
            <a:ext cx="9144000" cy="459483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14942" y="3571880"/>
            <a:ext cx="2811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42856"/>
            <a:ext cx="392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第三步，出国申请</a:t>
            </a:r>
            <a:endParaRPr lang="zh-CN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1484"/>
            <a:ext cx="821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仔细阅读个人承诺书，确认无误点击“是”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780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243</Words>
  <Application>Microsoft Office PowerPoint</Application>
  <PresentationFormat>全屏显示(16:10)</PresentationFormat>
  <Paragraphs>33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Pad</dc:creator>
  <cp:lastModifiedBy>hp</cp:lastModifiedBy>
  <cp:revision>14</cp:revision>
  <dcterms:created xsi:type="dcterms:W3CDTF">2019-12-05T07:43:53Z</dcterms:created>
  <dcterms:modified xsi:type="dcterms:W3CDTF">2019-12-06T03:05:10Z</dcterms:modified>
</cp:coreProperties>
</file>